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4F692E-3BAC-42F1-7583-84335F1095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"/>
            <a:ext cx="12192000" cy="68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5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5B1A-7A59-D365-7C94-5E9F1C873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12D31-337C-3C8F-8A16-E781C6A19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F9BD9-51B6-D4A5-D7D2-94821EA0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5DD0E-6411-E0C9-A7C8-3A2D038B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5CCF-EA97-F0C5-FFBE-97227F3A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971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7194-A65C-F4CD-E76D-172067DD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55780-90E2-13A8-01C5-B2FDA6C9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ACCA5-BF06-F77A-A077-BD989D7A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EA2F1-AA17-BF71-A4C7-1BA3789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9F64C-B942-855A-CED6-8CD8AD8C0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00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86FE-C1F8-4B9A-13D3-1A91A95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8685D-9227-D69B-64AC-505C2E537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AA0DC-7B6A-79FE-EBCE-ADB304891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F952A-0CCE-C160-ADF0-6DF31D37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E55B8-C39C-8932-6E1B-E0E99B65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5D7DA-C929-7D66-DF92-660D2F5C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37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D691-B1B0-A13D-033C-FDEB0161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7D37E-D003-812A-9FED-0E3C7240A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1B5A3-A3D9-5B4D-DDAA-7184F7E07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B6117-9911-9AE3-7551-1048DD92E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F2A19-F2D0-497F-F9D8-F804D0491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1C6FBB-ED5A-F30E-5DC7-7BE551809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75D11-9E9D-7EE3-CCF6-E26DC1398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652165-4841-05EE-D4DF-ECDABF61B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392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DE0B-74A2-8949-19E6-C62EE064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A73D0E-7A57-62BC-B728-34A37DEB3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20EB7-A4BF-5F4E-CFE4-8F353978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63A18-3607-02EC-808D-92E47A2B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2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51CF5-26CF-759B-E790-0E6DAACB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50510-2911-BA5F-36D4-3D57DF0B9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2B18B-6EC4-3CDA-8DAE-2D9428BF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925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1A32-F1F5-65A6-FD65-3435EEC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76DC0-1964-ACD8-273A-E9487B8D8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1A5B3-2E19-35B6-194A-3EDDAA91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54F1C-E880-CE5D-EBF4-5BA9856F6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6D9CB-96D7-7B73-9AEB-3EC660B2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238686-DF2D-0279-6899-4A1A0A8A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0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DEA8-CCAD-0AFA-5457-5FC2802B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BB358-9C9E-48F8-1F44-9D9BCE19A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9C1D7-5D97-3728-3A8A-4FA1CC1B6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E1D99-EBE1-ECDC-D15A-980B84C6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995EA-2C82-F027-DBDD-17D4EAC0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A7324-1932-DE16-E7E5-18FB2CF1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39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DFFCC-D889-904A-208C-550A290E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B7E1E-E9CA-2820-D4B7-C0DC36422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1D4B3-E957-260B-6C05-E87D3255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64CF3-0E28-776B-1BBF-6BFA7AF5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D494-A1DC-7DA5-E81F-75463D8F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73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8638A-2C89-144B-441C-ADEACAC20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E8E2F-F850-12A1-B93A-ED09BFD70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79635-718A-63B3-73A8-811602DC3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C4E9E-8637-77DE-2741-D5A1DB61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9CB1-2A8C-CA14-BEE7-F19D465D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506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82DCEF-0EAD-621D-BB56-94700550869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"/>
            <a:ext cx="12192000" cy="68503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E45B01-5119-B444-E348-CBE14DA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C64D5-EE76-F44D-5C21-543AF9540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E629F-9A6A-C6FE-4C2A-536C95199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21100-DA78-4E05-83A1-A6EAEF4BA0F4}" type="datetimeFigureOut">
              <a:rPr lang="en-IN" smtClean="0"/>
              <a:t>18-01-2025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86F21-7B69-01D3-17AA-0D172FD4A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4E776-6D77-AAA4-7D6D-32F96D845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F9207-F096-4C7D-B8CD-62DC7BCB9B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86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9A3BFD-679A-0007-B3D4-92701678C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676A140-1E1E-C048-EBFB-FF562FBC6B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628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Kothekar</dc:creator>
  <cp:lastModifiedBy>Akshay Kothekar</cp:lastModifiedBy>
  <cp:revision>1</cp:revision>
  <dcterms:created xsi:type="dcterms:W3CDTF">2025-01-18T09:54:28Z</dcterms:created>
  <dcterms:modified xsi:type="dcterms:W3CDTF">2025-01-18T09:58:13Z</dcterms:modified>
</cp:coreProperties>
</file>